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3" r:id="rId4"/>
    <p:sldId id="265" r:id="rId5"/>
    <p:sldId id="257" r:id="rId6"/>
    <p:sldId id="260" r:id="rId7"/>
    <p:sldId id="259" r:id="rId8"/>
    <p:sldId id="262" r:id="rId9"/>
    <p:sldId id="261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0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60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19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59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41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99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65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9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84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B01F9-0462-41B1-A4B3-49FBA760856A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7C7AB-97FA-413B-9E60-289B14BAC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7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/>
              <a:t>Comment fonctionnent les appareils qui nous entourent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005064"/>
            <a:ext cx="8229600" cy="2376264"/>
          </a:xfrm>
        </p:spPr>
        <p:txBody>
          <a:bodyPr>
            <a:normAutofit/>
          </a:bodyPr>
          <a:lstStyle/>
          <a:p>
            <a:r>
              <a:rPr lang="fr-FR" dirty="0"/>
              <a:t>Parmi les objets que je vais te montrer, tu vas devoir définir les objets électriques.</a:t>
            </a:r>
          </a:p>
          <a:p>
            <a:r>
              <a:rPr lang="fr-FR" dirty="0"/>
              <a:t>Si l’objet marche à l’électricité, tu devras dire s’il est alimenté par des piles ou par le secteur.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1296144" cy="160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128681"/>
            <a:ext cx="1152128" cy="125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928270"/>
            <a:ext cx="1512168" cy="165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72816"/>
            <a:ext cx="1828502" cy="172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5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9129"/>
            <a:ext cx="4898694" cy="6078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5940152" y="1268760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machine  </a:t>
            </a:r>
          </a:p>
          <a:p>
            <a:pPr algn="ctr"/>
            <a:r>
              <a:rPr lang="fr-FR" sz="2400" dirty="0"/>
              <a:t>à laver le linge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940152" y="62068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796136" y="2780928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012160" y="3573016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En branchant la machine sur une prise électrique.</a:t>
            </a:r>
          </a:p>
        </p:txBody>
      </p:sp>
    </p:spTree>
    <p:extLst>
      <p:ext uri="{BB962C8B-B14F-4D97-AF65-F5344CB8AC3E}">
        <p14:creationId xmlns:p14="http://schemas.microsoft.com/office/powerpoint/2010/main" val="66001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5520"/>
            <a:ext cx="4536504" cy="635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517142" y="188550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montre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517142" y="1237432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73126" y="339767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2603" y="4189760"/>
            <a:ext cx="317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Avec des piles plates.</a:t>
            </a:r>
          </a:p>
        </p:txBody>
      </p:sp>
    </p:spTree>
    <p:extLst>
      <p:ext uri="{BB962C8B-B14F-4D97-AF65-F5344CB8AC3E}">
        <p14:creationId xmlns:p14="http://schemas.microsoft.com/office/powerpoint/2010/main" val="159142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33" y="404664"/>
            <a:ext cx="5616624" cy="6105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940152" y="1268760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essoreuse à salade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940152" y="62068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96136" y="2780928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12160" y="3573016"/>
            <a:ext cx="26642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Ce n’est pas un appareil électrique, il faut tourner la manivelle avec sa main.</a:t>
            </a:r>
          </a:p>
        </p:txBody>
      </p:sp>
    </p:spTree>
    <p:extLst>
      <p:ext uri="{BB962C8B-B14F-4D97-AF65-F5344CB8AC3E}">
        <p14:creationId xmlns:p14="http://schemas.microsoft.com/office/powerpoint/2010/main" val="59059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7617"/>
            <a:ext cx="5700355" cy="623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99592" y="251699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 sèche cheveux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99592" y="186892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5576" y="402916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71600" y="482125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En branchant la l’appareil sur une prise électrique.</a:t>
            </a:r>
          </a:p>
        </p:txBody>
      </p:sp>
    </p:spTree>
    <p:extLst>
      <p:ext uri="{BB962C8B-B14F-4D97-AF65-F5344CB8AC3E}">
        <p14:creationId xmlns:p14="http://schemas.microsoft.com/office/powerpoint/2010/main" val="130735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1552"/>
            <a:ext cx="4982954" cy="630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713851" y="2744403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télécommande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13851" y="209633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569835" y="4256571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785859" y="5048659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Avec des piles.</a:t>
            </a:r>
          </a:p>
        </p:txBody>
      </p:sp>
    </p:spTree>
    <p:extLst>
      <p:ext uri="{BB962C8B-B14F-4D97-AF65-F5344CB8AC3E}">
        <p14:creationId xmlns:p14="http://schemas.microsoft.com/office/powerpoint/2010/main" val="58439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32" y="578297"/>
            <a:ext cx="5651538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940152" y="1268760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 écran de télévision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940152" y="62068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96136" y="2780928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12160" y="3573016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En branchant la l’écran sur une prise électrique.</a:t>
            </a:r>
          </a:p>
        </p:txBody>
      </p:sp>
    </p:spTree>
    <p:extLst>
      <p:ext uri="{BB962C8B-B14F-4D97-AF65-F5344CB8AC3E}">
        <p14:creationId xmlns:p14="http://schemas.microsoft.com/office/powerpoint/2010/main" val="156632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68" y="985508"/>
            <a:ext cx="5589354" cy="5418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785859" y="1196752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radio, </a:t>
            </a:r>
          </a:p>
          <a:p>
            <a:pPr algn="ctr"/>
            <a:r>
              <a:rPr lang="fr-FR" sz="2400" dirty="0"/>
              <a:t>lecteur de CD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85859" y="54868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641843" y="2708920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857867" y="3501008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Avec des piles ou en le branchant sur une prise électrique.</a:t>
            </a:r>
          </a:p>
        </p:txBody>
      </p:sp>
    </p:spTree>
    <p:extLst>
      <p:ext uri="{BB962C8B-B14F-4D97-AF65-F5344CB8AC3E}">
        <p14:creationId xmlns:p14="http://schemas.microsoft.com/office/powerpoint/2010/main" val="404569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2390"/>
            <a:ext cx="5976665" cy="6410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785859" y="119675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Une calculatrice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85859" y="54868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Qu’est-ce que c’est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641843" y="2708920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/>
              <a:t>Comment ça marche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857867" y="350100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Avec des piles.</a:t>
            </a:r>
          </a:p>
        </p:txBody>
      </p:sp>
    </p:spTree>
    <p:extLst>
      <p:ext uri="{BB962C8B-B14F-4D97-AF65-F5344CB8AC3E}">
        <p14:creationId xmlns:p14="http://schemas.microsoft.com/office/powerpoint/2010/main" val="151138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206</Words>
  <Application>Microsoft Office PowerPoint</Application>
  <PresentationFormat>Affichage à l'écran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Thème Office</vt:lpstr>
      <vt:lpstr>Comment fonctionnent les appareils qui nous entourent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Véronique</dc:creator>
  <cp:lastModifiedBy> </cp:lastModifiedBy>
  <cp:revision>7</cp:revision>
  <dcterms:created xsi:type="dcterms:W3CDTF">2014-10-25T14:12:56Z</dcterms:created>
  <dcterms:modified xsi:type="dcterms:W3CDTF">2020-03-26T14:32:32Z</dcterms:modified>
</cp:coreProperties>
</file>